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6" r:id="rId3"/>
    <p:sldId id="294" r:id="rId4"/>
    <p:sldId id="277" r:id="rId5"/>
    <p:sldId id="287" r:id="rId6"/>
    <p:sldId id="292" r:id="rId7"/>
    <p:sldId id="293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300" r:id="rId16"/>
    <p:sldId id="299" r:id="rId17"/>
    <p:sldId id="271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0C2B1-150A-4D15-B4A3-F1B77E715678}" v="789" dt="2022-09-18T05:09:08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F301303-CA0D-452E-94CB-D3F2287DD0EF}" type="datetime1">
              <a:rPr lang="ko-KR" altLang="en-US" smtClean="0">
                <a:latin typeface="+mj-ea"/>
                <a:ea typeface="+mj-ea"/>
              </a:rPr>
              <a:t>2022-10-10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39EE0D05-4E60-4312-A100-FAFBE5EE18F4}" type="datetime1">
              <a:rPr lang="ko-KR" altLang="en-US" smtClean="0"/>
              <a:pPr/>
              <a:t>2022-10-10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7D3E5B-4BED-B24C-9674-6B6454D04561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97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653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007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828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74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214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2246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1035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410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87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437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837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28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13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7288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921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(F)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파란색 하늘에 대한 두 건물 사이의 간격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8" name="그림 개체 틀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0" name="텍스트 개체 틀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8" name="그림 개체 틀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9" name="그림 개체 틀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3" name="텍스트 개체 틀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9" name="텍스트 개체 틀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17" name="그림 개체 틀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6" name="텍스트 개체 틀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2" name="텍스트 개체 틀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3" name="텍스트 개체 틀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5" name="텍스트 개체 틀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7" name="그림 개체 틀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3" name="텍스트 개체 틀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8" name="텍스트 개체 틀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1" name="텍스트 개체 틀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5" name="텍스트 개체 틀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0" name="텍스트 개체 틀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20" name="텍스트 개체 틀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9" name="텍스트 개체 틀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ko-KR" altLang="en-US" noProof="0"/>
              <a:t>둘째 수준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ko-KR" altLang="en-US" noProof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2" name="그림 개체 틀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그림 개체 틀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텍스트 개체 틀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그림 개체 틀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2" name="텍스트 개체 틀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한 명이 있는 큰 보행 교차로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자유형(F)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제목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액세서리가 있는 그림&#10;&#10;자동 생성된 설명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자유형(F)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개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자유형(F) 5" descr="빌딩을 올려다 보는 남자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(F)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 descr="입방형 디자인의 현대적인 집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ko-KR" altLang="en-US" noProof="0"/>
              <a:t>클릭하여 마스터 제목 편집</a:t>
            </a:r>
          </a:p>
        </p:txBody>
      </p:sp>
      <p:sp>
        <p:nvSpPr>
          <p:cNvPr id="6" name="그림 개체 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1" name="텍스트 개체 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5" name="그림 개체 틀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8" name="텍스트 개체 틀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6" name="그림 개체 틀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4" name="텍스트 개체 틀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9" name="텍스트 개체 틀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noProof="0"/>
              <a:t>제목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ko-KR" altLang="en-US" noProof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9A01C0A-2BB6-49E7-91A3-DCB9F9F5958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4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716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828800" indent="0" algn="l" defTabSz="914400" rtl="0" eaLnBrk="1" latinLnBrk="1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</a:t>
            </a:r>
            <a:r>
              <a:rPr lang="en-US" altLang="ko-KR"/>
              <a:t>IT</a:t>
            </a:r>
            <a:r>
              <a:rPr lang="ko-KR" altLang="en-US"/>
              <a:t>교육 프로젝트</a:t>
            </a:r>
            <a:br>
              <a:rPr lang="ko-KR" altLang="en-US" sz="3200"/>
            </a:br>
            <a:r>
              <a:rPr lang="ko-KR" altLang="en-US" sz="3200" err="1"/>
              <a:t>돌봄교사</a:t>
            </a:r>
            <a:r>
              <a:rPr lang="ko-KR" altLang="en-US" sz="3200"/>
              <a:t> 매칭 서비스</a:t>
            </a:r>
            <a:br>
              <a:rPr lang="en-US" altLang="ko-KR" sz="3200"/>
            </a:br>
            <a:r>
              <a:rPr lang="en-US" altLang="ko-KR" sz="3200"/>
              <a:t>(</a:t>
            </a:r>
            <a:r>
              <a:rPr lang="en-US" altLang="ko-KR" sz="3200" err="1"/>
              <a:t>ilinkCare</a:t>
            </a:r>
            <a:r>
              <a:rPr lang="en-US" altLang="ko-KR" sz="3200"/>
              <a:t>)</a:t>
            </a:r>
            <a:endParaRPr lang="ko-KR" altLang="en-US" sz="320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발표자 조광민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API </a:t>
            </a:r>
            <a:r>
              <a:rPr lang="en-US" altLang="ko-KR" err="1"/>
              <a:t>uri</a:t>
            </a:r>
            <a:r>
              <a:rPr lang="ko-KR" altLang="en-US"/>
              <a:t>정의서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32EFDB-94C5-C908-48F8-4C7B21E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5" y="1360602"/>
            <a:ext cx="113538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패키지 구성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26E7E1-F19C-7CCD-3C55-D068C7F6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9" y="1092848"/>
            <a:ext cx="3502152" cy="5481685"/>
          </a:xfrm>
          <a:prstGeom prst="rect">
            <a:avLst/>
          </a:prstGeom>
        </p:spPr>
      </p:pic>
      <p:graphicFrame>
        <p:nvGraphicFramePr>
          <p:cNvPr id="10" name="표 30">
            <a:extLst>
              <a:ext uri="{FF2B5EF4-FFF2-40B4-BE49-F238E27FC236}">
                <a16:creationId xmlns:a16="http://schemas.microsoft.com/office/drawing/2014/main" id="{F06A2932-529F-2118-5FF3-6B2B6219C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75270"/>
              </p:ext>
            </p:extLst>
          </p:nvPr>
        </p:nvGraphicFramePr>
        <p:xfrm>
          <a:off x="4201913" y="1352759"/>
          <a:ext cx="7383630" cy="496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815">
                  <a:extLst>
                    <a:ext uri="{9D8B030D-6E8A-4147-A177-3AD203B41FA5}">
                      <a16:colId xmlns:a16="http://schemas.microsoft.com/office/drawing/2014/main" val="575373896"/>
                    </a:ext>
                  </a:extLst>
                </a:gridCol>
                <a:gridCol w="3691815">
                  <a:extLst>
                    <a:ext uri="{9D8B030D-6E8A-4147-A177-3AD203B41FA5}">
                      <a16:colId xmlns:a16="http://schemas.microsoft.com/office/drawing/2014/main" val="1365388732"/>
                    </a:ext>
                  </a:extLst>
                </a:gridCol>
              </a:tblGrid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패키지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3830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config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Spring Security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515873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controller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요청 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226260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domain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Entity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DTO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55076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mapper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Repository interface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444257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service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Business logic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391929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err="1"/>
                        <a:t>mybatis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Query </a:t>
                      </a:r>
                      <a:r>
                        <a:rPr lang="ko-KR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8033014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static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css,img,javascript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790685"/>
                  </a:ext>
                </a:extLst>
              </a:tr>
              <a:tr h="551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templates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html</a:t>
                      </a:r>
                      <a:endParaRPr lang="ko-KR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40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html &amp; Css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B9EFC9-8FAF-508C-0777-8133B51B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7" y="1003889"/>
            <a:ext cx="10353675" cy="57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9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자바 교육</a:t>
            </a:r>
            <a:r>
              <a:rPr lang="en-US" altLang="ko-KR"/>
              <a:t>(eclipse)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79A47-B86A-596C-93F6-D1680B702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849394"/>
            <a:ext cx="11046106" cy="58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Javascript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A43242-9F8A-14A6-2051-EB0A9BC4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22744"/>
            <a:ext cx="11022957" cy="56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4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postgre sql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B4BF3-6EF0-A616-6627-1453FDB8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4" y="1003889"/>
            <a:ext cx="11048358" cy="5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6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 </a:t>
            </a:r>
            <a:r>
              <a:rPr lang="ko-KR" altLang="en-US"/>
              <a:t>교육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C00536-9A08-74E4-F7AB-9B9EA888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2" y="1140542"/>
            <a:ext cx="11405420" cy="56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altLang="ko-KR"/>
          </a:p>
          <a:p>
            <a:pPr rtl="0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solidFill>
                  <a:schemeClr val="bg1"/>
                </a:solidFill>
              </a:rPr>
              <a:t>프로젝트 목표</a:t>
            </a:r>
          </a:p>
        </p:txBody>
      </p:sp>
      <p:pic>
        <p:nvPicPr>
          <p:cNvPr id="15" name="그림 개체 틀 14" descr="흰색 최신 아키텍처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16" y="2087562"/>
            <a:ext cx="5327780" cy="3891067"/>
          </a:xfrm>
        </p:spPr>
        <p:txBody>
          <a:bodyPr rtlCol="0"/>
          <a:lstStyle/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요구사항 구현하는데 필요한 문서 작업 경험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자바 </a:t>
            </a:r>
            <a:r>
              <a:rPr lang="en-US" altLang="ko-KR"/>
              <a:t>&amp; </a:t>
            </a:r>
            <a:r>
              <a:rPr lang="ko-KR" altLang="en-US"/>
              <a:t>스프링 부트 프로젝트 구현으로 기술학습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최신 버전의 기술 동향 파악 및 문제 해결 능력</a:t>
            </a:r>
            <a:endParaRPr lang="en-US" altLang="ko-KR"/>
          </a:p>
          <a:p>
            <a:pPr marL="285750" indent="-285750" rtl="0">
              <a:buFont typeface="Wingdings" panose="05000000000000000000" pitchFamily="2" charset="2"/>
              <a:buChar char="l"/>
            </a:pPr>
            <a:r>
              <a:rPr lang="ko-KR" altLang="en-US"/>
              <a:t>기획</a:t>
            </a:r>
            <a:r>
              <a:rPr lang="en-US" altLang="ko-KR"/>
              <a:t>, </a:t>
            </a:r>
            <a:r>
              <a:rPr lang="ko-KR" altLang="en-US"/>
              <a:t>문서</a:t>
            </a:r>
            <a:r>
              <a:rPr lang="en-US" altLang="ko-KR"/>
              <a:t>, </a:t>
            </a:r>
            <a:r>
              <a:rPr lang="ko-KR" altLang="en-US"/>
              <a:t>개발</a:t>
            </a:r>
            <a:r>
              <a:rPr lang="en-US" altLang="ko-KR"/>
              <a:t>, </a:t>
            </a:r>
            <a:r>
              <a:rPr lang="ko-KR" altLang="en-US"/>
              <a:t>형상관리</a:t>
            </a:r>
            <a:r>
              <a:rPr lang="en-US" altLang="ko-KR"/>
              <a:t>, </a:t>
            </a:r>
            <a:r>
              <a:rPr lang="ko-KR" altLang="en-US"/>
              <a:t>테스트 배포까지 개발 프로세스 전반 경험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인턴 교육과정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HTML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CSS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JAVASCRIPT(ES6)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SQL(PostgreSQL)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JAVA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err="1"/>
              <a:t>Springboot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109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개발환경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개발도구 </a:t>
            </a:r>
            <a:r>
              <a:rPr lang="en-US" altLang="ko-KR"/>
              <a:t>: </a:t>
            </a:r>
            <a:r>
              <a:rPr lang="en-US" altLang="ko-KR" err="1"/>
              <a:t>Intellij</a:t>
            </a:r>
            <a:r>
              <a:rPr lang="en-US" altLang="ko-KR"/>
              <a:t> IDEA Community 2022.2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소스코드 관리 </a:t>
            </a:r>
            <a:r>
              <a:rPr lang="en-US" altLang="ko-KR"/>
              <a:t>: Git 2.37.3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</a:t>
            </a:r>
            <a:r>
              <a:rPr lang="ko-KR" altLang="en-US"/>
              <a:t>호스팅 </a:t>
            </a:r>
            <a:r>
              <a:rPr lang="en-US" altLang="ko-KR"/>
              <a:t>: GitHub(https://github.com/chokwangmin)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Git Client : Git Extensions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/>
              <a:t>DB Tool : </a:t>
            </a:r>
            <a:r>
              <a:rPr lang="en-US" altLang="ko-KR" err="1"/>
              <a:t>DBeaver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기타도구 </a:t>
            </a:r>
            <a:r>
              <a:rPr lang="en-US" altLang="ko-KR"/>
              <a:t>: diagrams.net (draw.io) : </a:t>
            </a:r>
            <a:r>
              <a:rPr lang="ko-KR" altLang="en-US"/>
              <a:t>도메인</a:t>
            </a:r>
            <a:r>
              <a:rPr lang="en-US" altLang="ko-KR"/>
              <a:t>, ERD, </a:t>
            </a:r>
            <a:r>
              <a:rPr lang="ko-KR" altLang="en-US" err="1"/>
              <a:t>유즈케이스</a:t>
            </a:r>
            <a:r>
              <a:rPr lang="ko-KR" altLang="en-US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/>
              <a:t>세부 </a:t>
            </a:r>
            <a:r>
              <a:rPr lang="ko-KR" altLang="en-US" err="1"/>
              <a:t>기술스택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B900234-880B-3E47-98FD-2E52ABBF4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04" y="1081549"/>
            <a:ext cx="10126362" cy="54246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언어 </a:t>
            </a:r>
            <a:r>
              <a:rPr lang="en-US" altLang="ko-KR" sz="2000"/>
              <a:t>: JAVA 8, HTML, CSS, JavaScript (ES6)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웹서비스 </a:t>
            </a:r>
            <a:r>
              <a:rPr lang="en-US" altLang="ko-KR" sz="2000"/>
              <a:t>: Spring Web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빌드 </a:t>
            </a:r>
            <a:r>
              <a:rPr lang="en-US" altLang="ko-KR" sz="2000"/>
              <a:t>: Gradle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도메인 설계와 </a:t>
            </a:r>
            <a:r>
              <a:rPr lang="en-US" altLang="ko-KR" sz="2000"/>
              <a:t>DB</a:t>
            </a:r>
            <a:r>
              <a:rPr lang="ko-KR" altLang="en-US" sz="2000"/>
              <a:t>저장 </a:t>
            </a:r>
            <a:r>
              <a:rPr lang="en-US" altLang="ko-KR" sz="2000"/>
              <a:t>: </a:t>
            </a:r>
            <a:r>
              <a:rPr lang="en-US" altLang="ko-KR" sz="2000" err="1"/>
              <a:t>Mybitis</a:t>
            </a:r>
            <a:r>
              <a:rPr lang="en-US" altLang="ko-KR" sz="2000"/>
              <a:t>, Maria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/>
              <a:t>JSON API : Rest API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err="1"/>
              <a:t>웹화면</a:t>
            </a:r>
            <a:r>
              <a:rPr lang="ko-KR" altLang="en-US" sz="2000"/>
              <a:t> </a:t>
            </a:r>
            <a:r>
              <a:rPr lang="en-US" altLang="ko-KR" sz="2000"/>
              <a:t>: </a:t>
            </a:r>
            <a:r>
              <a:rPr lang="ko-KR" altLang="en-US" sz="2000"/>
              <a:t>서버 사이드 렌더링 </a:t>
            </a:r>
            <a:r>
              <a:rPr lang="en-US" altLang="ko-KR" sz="2000"/>
              <a:t>(</a:t>
            </a:r>
            <a:r>
              <a:rPr lang="ko-KR" altLang="en-US" sz="2000"/>
              <a:t>템플릿 엔진 </a:t>
            </a:r>
            <a:r>
              <a:rPr lang="en-US" altLang="ko-KR" sz="2000"/>
              <a:t>: </a:t>
            </a:r>
            <a:r>
              <a:rPr lang="en-US" altLang="ko-KR" sz="2000" err="1"/>
              <a:t>Thymeleaf</a:t>
            </a:r>
            <a:r>
              <a:rPr lang="en-US" altLang="ko-KR" sz="2000"/>
              <a:t>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디자인 요소 </a:t>
            </a:r>
            <a:r>
              <a:rPr lang="en-US" altLang="ko-KR" sz="2000"/>
              <a:t>: Bootstrap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인증기능 </a:t>
            </a:r>
            <a:r>
              <a:rPr lang="en-US" altLang="ko-KR" sz="2000"/>
              <a:t>: Spring</a:t>
            </a:r>
            <a:r>
              <a:rPr lang="ko-KR" altLang="en-US" sz="2000"/>
              <a:t> </a:t>
            </a:r>
            <a:r>
              <a:rPr lang="en-US" altLang="ko-KR" sz="2000"/>
              <a:t>Security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/>
              <a:t>생산성 </a:t>
            </a:r>
            <a:r>
              <a:rPr lang="en-US" altLang="ko-KR" sz="2000"/>
              <a:t>: </a:t>
            </a:r>
            <a:r>
              <a:rPr lang="en-US" altLang="ko-KR" sz="2000" err="1"/>
              <a:t>Loombok</a:t>
            </a:r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124669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서비스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969850" cy="3568139"/>
          </a:xfrm>
        </p:spPr>
        <p:txBody>
          <a:bodyPr rtlCol="0"/>
          <a:lstStyle/>
          <a:p>
            <a:pPr rtl="0"/>
            <a:r>
              <a:rPr lang="en-US" altLang="ko-KR"/>
              <a:t>I Link Care</a:t>
            </a:r>
            <a:r>
              <a:rPr lang="ko-KR" altLang="en-US"/>
              <a:t>는 고객 맞춤형 아이 돌봄 서비스를 제공하여</a:t>
            </a:r>
            <a:r>
              <a:rPr lang="en-US" altLang="ko-KR"/>
              <a:t> </a:t>
            </a:r>
            <a:r>
              <a:rPr lang="ko-KR" altLang="en-US"/>
              <a:t>최대 </a:t>
            </a:r>
            <a:r>
              <a:rPr lang="en-US" altLang="ko-KR"/>
              <a:t>10</a:t>
            </a:r>
            <a:r>
              <a:rPr lang="ko-KR" altLang="en-US"/>
              <a:t>분 이내 당일 언제든지 고객이 원하는 아이에게 필요한 프로그램 및 서비스에 맞는 보육 교사를 부모가 직접 선택하여 매칭 시켜주는 서비스 입니다</a:t>
            </a:r>
            <a:r>
              <a:rPr lang="en-US" altLang="ko-KR"/>
              <a:t>.</a:t>
            </a:r>
            <a:r>
              <a:rPr lang="ko-KR" altLang="en-US"/>
              <a:t> 급한 일정에서도 신속하게 </a:t>
            </a:r>
            <a:r>
              <a:rPr lang="ko-KR" altLang="en-US" err="1"/>
              <a:t>매칭을</a:t>
            </a:r>
            <a:r>
              <a:rPr lang="ko-KR" altLang="en-US"/>
              <a:t> 받을 수 있어 부모의 걱정을 덜어드릴 것 입니다</a:t>
            </a:r>
            <a:r>
              <a:rPr lang="en-US" altLang="ko-KR"/>
              <a:t>.</a:t>
            </a:r>
          </a:p>
        </p:txBody>
      </p:sp>
      <p:pic>
        <p:nvPicPr>
          <p:cNvPr id="14" name="그림 개체 틀 14" descr="흰색 최신 아키텍처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58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E4DA311-0EEB-593E-1EEA-8854BB58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14" y="206998"/>
            <a:ext cx="10122632" cy="652054"/>
          </a:xfrm>
        </p:spPr>
        <p:txBody>
          <a:bodyPr/>
          <a:lstStyle/>
          <a:p>
            <a:r>
              <a:rPr lang="ko-KR" altLang="en-US"/>
              <a:t>기획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DC8082-85DB-C348-4DD2-FA847F78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7" y="764782"/>
            <a:ext cx="10906812" cy="599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ko-KR" altLang="en-US" err="1"/>
              <a:t>유즈케이스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6" y="1082317"/>
            <a:ext cx="10176164" cy="56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8" y="351835"/>
            <a:ext cx="10122632" cy="652054"/>
          </a:xfrm>
        </p:spPr>
        <p:txBody>
          <a:bodyPr rtlCol="0"/>
          <a:lstStyle/>
          <a:p>
            <a:pPr rtl="0"/>
            <a:r>
              <a:rPr lang="en-US" altLang="ko-KR"/>
              <a:t>ERD</a:t>
            </a:r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ko-KR" altLang="en-US"/>
              <a:t>인턴 프로젝트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altLang="ko-KR" smtClean="0"/>
              <a:pPr rtl="0"/>
              <a:t>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9D3906-9338-4642-4C04-10EB2FA3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9" y="1003889"/>
            <a:ext cx="11210403" cy="58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07_TF34357351_Win32" id="{C4633288-CBAB-43E8-BA97-7945769D75FB}" vid="{E76B63A8-007F-40EC-86EB-60D8E2AE94A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{3498753C-1523-4C0E-9E45-DDD55DDEE2DC}tf34357351_win32</Template>
  <TotalTime>8980</TotalTime>
  <Words>345</Words>
  <Application>Microsoft Office PowerPoint</Application>
  <PresentationFormat>와이드스크린</PresentationFormat>
  <Paragraphs>111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Arial Black</vt:lpstr>
      <vt:lpstr>Avenir Next LT Pro</vt:lpstr>
      <vt:lpstr>Wingdings</vt:lpstr>
      <vt:lpstr>Office 테마</vt:lpstr>
      <vt:lpstr>인턴IT교육 프로젝트 돌봄교사 매칭 서비스 (ilinkCare)</vt:lpstr>
      <vt:lpstr>프로젝트 목표</vt:lpstr>
      <vt:lpstr>인턴 교육과정</vt:lpstr>
      <vt:lpstr>개발환경</vt:lpstr>
      <vt:lpstr>세부 기술스택</vt:lpstr>
      <vt:lpstr>서비스 요약</vt:lpstr>
      <vt:lpstr>기획</vt:lpstr>
      <vt:lpstr>유즈케이스</vt:lpstr>
      <vt:lpstr>ERD</vt:lpstr>
      <vt:lpstr>API uri정의서</vt:lpstr>
      <vt:lpstr>패키지 구성</vt:lpstr>
      <vt:lpstr>html &amp; Css교육</vt:lpstr>
      <vt:lpstr>자바 교육(eclipse)</vt:lpstr>
      <vt:lpstr>Javascript교육</vt:lpstr>
      <vt:lpstr>postgre sql</vt:lpstr>
      <vt:lpstr>Erd 교육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프레젠테이션 제목</dc:title>
  <dc:creator>문 성재</dc:creator>
  <cp:lastModifiedBy>MIN</cp:lastModifiedBy>
  <cp:revision>24</cp:revision>
  <dcterms:created xsi:type="dcterms:W3CDTF">2022-09-18T03:26:07Z</dcterms:created>
  <dcterms:modified xsi:type="dcterms:W3CDTF">2022-10-10T06:59:23Z</dcterms:modified>
</cp:coreProperties>
</file>